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915C4-811D-4363-BD47-4B5EE6C99889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3333-1D26-46D6-852A-3B473A178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352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915C4-811D-4363-BD47-4B5EE6C99889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3333-1D26-46D6-852A-3B473A178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189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915C4-811D-4363-BD47-4B5EE6C99889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3333-1D26-46D6-852A-3B473A178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301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915C4-811D-4363-BD47-4B5EE6C99889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3333-1D26-46D6-852A-3B473A178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549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915C4-811D-4363-BD47-4B5EE6C99889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3333-1D26-46D6-852A-3B473A178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59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915C4-811D-4363-BD47-4B5EE6C99889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3333-1D26-46D6-852A-3B473A178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881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915C4-811D-4363-BD47-4B5EE6C99889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3333-1D26-46D6-852A-3B473A178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160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915C4-811D-4363-BD47-4B5EE6C99889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3333-1D26-46D6-852A-3B473A178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399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915C4-811D-4363-BD47-4B5EE6C99889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3333-1D26-46D6-852A-3B473A178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84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915C4-811D-4363-BD47-4B5EE6C99889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3333-1D26-46D6-852A-3B473A178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677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915C4-811D-4363-BD47-4B5EE6C99889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3333-1D26-46D6-852A-3B473A178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215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915C4-811D-4363-BD47-4B5EE6C99889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73333-1D26-46D6-852A-3B473A178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399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audio-2001341429_127341429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470400"/>
            <a:ext cx="9144000" cy="2387600"/>
          </a:xfrm>
        </p:spPr>
        <p:txBody>
          <a:bodyPr/>
          <a:lstStyle/>
          <a:p>
            <a:r>
              <a:rPr lang="ru-RU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 ЧВК «Гарнизон»</a:t>
            </a:r>
            <a:endParaRPr lang="ru-RU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s://sun9-49.userapi.com/s/v1/ig2/f3b_CvB-PCVVHne2Wz1pdfwLmDBUh9WIXHY0ItmOF2ZHucbrN-5V8LvwCSf_iGH8rCj5iNc5Gua4bzlMS7ML5l6s.jpg?quality=95&amp;as=32x43,48x64,72x96,108x144,160x213,240x320,360x480,480x639,540x719,640x853,720x959,1080x1439,1201x1600&amp;from=bu&amp;u=TeMtg4yGde2o_ccClA_rxJgJdD-Xn3SK8uGdAN2U1oA&amp;cs=811x108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195" y="-3210"/>
            <a:ext cx="4255805" cy="566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7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https://sun9-64.userapi.com/s/v1/if2/ae3ewKeDuo5mtEh1CmWv3FbPS9d-bwu7xj36lHf0s0EcLFLaIpiYTokKLsmTvF8s8SFYCxu6ygYwB-90M1ES1cBd.jpg?quality=96&amp;as=32x24,48x36,72x54,108x81,160x120,240x180,360x270,480x360,540x405,640x480,720x540,1080x810,1280x960&amp;from=bu&amp;u=8hZkvwKE7SYpUP67nABPVilo7zhw_mpiEAzyFT4X6us&amp;cs=807x6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67" y="0"/>
            <a:ext cx="5070805" cy="380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68686" y="0"/>
            <a:ext cx="50816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 создан для того чтобы</a:t>
            </a:r>
          </a:p>
          <a:p>
            <a:r>
              <a:rPr lang="ru-RU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Привлечь внимание людей к Интересному виду</a:t>
            </a:r>
          </a:p>
          <a:p>
            <a:r>
              <a:rPr lang="ru-RU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Спорта: Страйк болу</a:t>
            </a:r>
            <a:r>
              <a:rPr lang="en-US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857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6900" y="0"/>
            <a:ext cx="114068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также для увеличения штаба нашей команды с 3 до 8 человек с дальнейшим дополнением до 18 человек.</a:t>
            </a:r>
            <a:endParaRPr lang="ru-RU" sz="20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s://sun9-79.userapi.com/s/v1/ig2/t5xE_K7j1RZ_tlH4e7t8_eNzFEo4v-mmYV3LgYUcnTr7VaI6yObQ2pZzrBRzCCrekbiko1B3gnV1hEADlVITS2Mq.jpg?quality=95&amp;as=32x42,48x62,72x94,108x140,160x208,240x312,360x468,480x624,540x702,640x833,720x937,1080x1405,1280x1665,1440x1873,1968x2560&amp;from=bu&amp;u=_Lhu5zTRdJ6Hp0TWpCZ8hZWdOBCkThy-h9sw4Q7osHA&amp;cs=830x10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49" y="369332"/>
            <a:ext cx="5143500" cy="648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21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63428" y="107434"/>
            <a:ext cx="11022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Также для того чтобы люди узнали о нас и нашем увлечении чуточку больше</a:t>
            </a:r>
            <a:endParaRPr lang="ru-RU" sz="24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s://sun9-7.userapi.com/s/v1/ig2/i_4QiQMCVPKWk2QLWAuIMLjYZAOHjGB6poPqtOWdISfZZgCnWTZnp0pJGqQSc_8tGrHORN7q0w97FmYliVeNICsD.jpg?quality=96&amp;as=32x50,48x75,72x112,108x169,160x250,240x375,360x562,480x749,540x843,640x999,720x1124,1025x1600&amp;from=bu&amp;u=4eUU_tGp9z_JE-L4jpVbBIp5xXBP6SFtvur5ps8yrWk&amp;cs=692x10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966" y="569099"/>
            <a:ext cx="5111750" cy="628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41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53</Words>
  <Application>Microsoft Office PowerPoint</Application>
  <PresentationFormat>Широкоэкранный</PresentationFormat>
  <Paragraphs>6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Сайт ЧВК «Гарнизон»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Сайт ЧВК «Гарнизон»</dc:title>
  <dc:creator>Максим</dc:creator>
  <cp:lastModifiedBy>Максим</cp:lastModifiedBy>
  <cp:revision>7</cp:revision>
  <dcterms:created xsi:type="dcterms:W3CDTF">2025-05-19T17:02:03Z</dcterms:created>
  <dcterms:modified xsi:type="dcterms:W3CDTF">2025-05-19T19:57:31Z</dcterms:modified>
</cp:coreProperties>
</file>